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60" r:id="rId4"/>
    <p:sldId id="261" r:id="rId5"/>
    <p:sldId id="259" r:id="rId6"/>
    <p:sldId id="262" r:id="rId7"/>
    <p:sldId id="263" r:id="rId8"/>
    <p:sldId id="264" r:id="rId9"/>
    <p:sldId id="265" r:id="rId10"/>
    <p:sldId id="266" r:id="rId11"/>
    <p:sldId id="267" r:id="rId12"/>
    <p:sldId id="268" r:id="rId13"/>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1" d="100"/>
          <a:sy n="81" d="100"/>
        </p:scale>
        <p:origin x="96" y="5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smtClean="0"/>
              <a:t>Modifiez le style du titre</a:t>
            </a:r>
            <a:endParaRPr lang="fr-FR"/>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p>
            <a:fld id="{0BBB54D9-E088-49A5-BB77-DEC09D4B01E3}" type="datetimeFigureOut">
              <a:rPr lang="fr-FR" smtClean="0"/>
              <a:t>11/04/2017</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940E2C9-34C0-412F-821E-F09E54E4581D}" type="slidenum">
              <a:rPr lang="fr-FR" smtClean="0"/>
              <a:t>‹N°›</a:t>
            </a:fld>
            <a:endParaRPr lang="fr-FR"/>
          </a:p>
        </p:txBody>
      </p:sp>
    </p:spTree>
    <p:extLst>
      <p:ext uri="{BB962C8B-B14F-4D97-AF65-F5344CB8AC3E}">
        <p14:creationId xmlns:p14="http://schemas.microsoft.com/office/powerpoint/2010/main" val="36605453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0BBB54D9-E088-49A5-BB77-DEC09D4B01E3}" type="datetimeFigureOut">
              <a:rPr lang="fr-FR" smtClean="0"/>
              <a:t>11/04/2017</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940E2C9-34C0-412F-821E-F09E54E4581D}" type="slidenum">
              <a:rPr lang="fr-FR" smtClean="0"/>
              <a:t>‹N°›</a:t>
            </a:fld>
            <a:endParaRPr lang="fr-FR"/>
          </a:p>
        </p:txBody>
      </p:sp>
    </p:spTree>
    <p:extLst>
      <p:ext uri="{BB962C8B-B14F-4D97-AF65-F5344CB8AC3E}">
        <p14:creationId xmlns:p14="http://schemas.microsoft.com/office/powerpoint/2010/main" val="23297992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0BBB54D9-E088-49A5-BB77-DEC09D4B01E3}" type="datetimeFigureOut">
              <a:rPr lang="fr-FR" smtClean="0"/>
              <a:t>11/04/2017</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940E2C9-34C0-412F-821E-F09E54E4581D}" type="slidenum">
              <a:rPr lang="fr-FR" smtClean="0"/>
              <a:t>‹N°›</a:t>
            </a:fld>
            <a:endParaRPr lang="fr-FR"/>
          </a:p>
        </p:txBody>
      </p:sp>
    </p:spTree>
    <p:extLst>
      <p:ext uri="{BB962C8B-B14F-4D97-AF65-F5344CB8AC3E}">
        <p14:creationId xmlns:p14="http://schemas.microsoft.com/office/powerpoint/2010/main" val="4485310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0BBB54D9-E088-49A5-BB77-DEC09D4B01E3}" type="datetimeFigureOut">
              <a:rPr lang="fr-FR" smtClean="0"/>
              <a:t>11/04/2017</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940E2C9-34C0-412F-821E-F09E54E4581D}" type="slidenum">
              <a:rPr lang="fr-FR" smtClean="0"/>
              <a:t>‹N°›</a:t>
            </a:fld>
            <a:endParaRPr lang="fr-FR"/>
          </a:p>
        </p:txBody>
      </p:sp>
    </p:spTree>
    <p:extLst>
      <p:ext uri="{BB962C8B-B14F-4D97-AF65-F5344CB8AC3E}">
        <p14:creationId xmlns:p14="http://schemas.microsoft.com/office/powerpoint/2010/main" val="2837804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smtClean="0"/>
              <a:t>Modifiez le style du titre</a:t>
            </a:r>
            <a:endParaRPr lang="fr-FR"/>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0BBB54D9-E088-49A5-BB77-DEC09D4B01E3}" type="datetimeFigureOut">
              <a:rPr lang="fr-FR" smtClean="0"/>
              <a:t>11/04/2017</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940E2C9-34C0-412F-821E-F09E54E4581D}" type="slidenum">
              <a:rPr lang="fr-FR" smtClean="0"/>
              <a:t>‹N°›</a:t>
            </a:fld>
            <a:endParaRPr lang="fr-FR"/>
          </a:p>
        </p:txBody>
      </p:sp>
    </p:spTree>
    <p:extLst>
      <p:ext uri="{BB962C8B-B14F-4D97-AF65-F5344CB8AC3E}">
        <p14:creationId xmlns:p14="http://schemas.microsoft.com/office/powerpoint/2010/main" val="5260898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838200" y="1825625"/>
            <a:ext cx="5181600" cy="435133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6172200" y="1825625"/>
            <a:ext cx="5181600" cy="435133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0BBB54D9-E088-49A5-BB77-DEC09D4B01E3}" type="datetimeFigureOut">
              <a:rPr lang="fr-FR" smtClean="0"/>
              <a:t>11/04/2017</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2940E2C9-34C0-412F-821E-F09E54E4581D}" type="slidenum">
              <a:rPr lang="fr-FR" smtClean="0"/>
              <a:t>‹N°›</a:t>
            </a:fld>
            <a:endParaRPr lang="fr-FR"/>
          </a:p>
        </p:txBody>
      </p:sp>
    </p:spTree>
    <p:extLst>
      <p:ext uri="{BB962C8B-B14F-4D97-AF65-F5344CB8AC3E}">
        <p14:creationId xmlns:p14="http://schemas.microsoft.com/office/powerpoint/2010/main" val="39578472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smtClean="0"/>
              <a:t>Modifiez le style du titre</a:t>
            </a:r>
            <a:endParaRPr lang="fr-FR"/>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0BBB54D9-E088-49A5-BB77-DEC09D4B01E3}" type="datetimeFigureOut">
              <a:rPr lang="fr-FR" smtClean="0"/>
              <a:t>11/04/2017</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2940E2C9-34C0-412F-821E-F09E54E4581D}" type="slidenum">
              <a:rPr lang="fr-FR" smtClean="0"/>
              <a:t>‹N°›</a:t>
            </a:fld>
            <a:endParaRPr lang="fr-FR"/>
          </a:p>
        </p:txBody>
      </p:sp>
    </p:spTree>
    <p:extLst>
      <p:ext uri="{BB962C8B-B14F-4D97-AF65-F5344CB8AC3E}">
        <p14:creationId xmlns:p14="http://schemas.microsoft.com/office/powerpoint/2010/main" val="37981575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0BBB54D9-E088-49A5-BB77-DEC09D4B01E3}" type="datetimeFigureOut">
              <a:rPr lang="fr-FR" smtClean="0"/>
              <a:t>11/04/2017</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2940E2C9-34C0-412F-821E-F09E54E4581D}" type="slidenum">
              <a:rPr lang="fr-FR" smtClean="0"/>
              <a:t>‹N°›</a:t>
            </a:fld>
            <a:endParaRPr lang="fr-FR"/>
          </a:p>
        </p:txBody>
      </p:sp>
    </p:spTree>
    <p:extLst>
      <p:ext uri="{BB962C8B-B14F-4D97-AF65-F5344CB8AC3E}">
        <p14:creationId xmlns:p14="http://schemas.microsoft.com/office/powerpoint/2010/main" val="41669008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0BBB54D9-E088-49A5-BB77-DEC09D4B01E3}" type="datetimeFigureOut">
              <a:rPr lang="fr-FR" smtClean="0"/>
              <a:t>11/04/2017</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2940E2C9-34C0-412F-821E-F09E54E4581D}" type="slidenum">
              <a:rPr lang="fr-FR" smtClean="0"/>
              <a:t>‹N°›</a:t>
            </a:fld>
            <a:endParaRPr lang="fr-FR"/>
          </a:p>
        </p:txBody>
      </p:sp>
    </p:spTree>
    <p:extLst>
      <p:ext uri="{BB962C8B-B14F-4D97-AF65-F5344CB8AC3E}">
        <p14:creationId xmlns:p14="http://schemas.microsoft.com/office/powerpoint/2010/main" val="40109153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0BBB54D9-E088-49A5-BB77-DEC09D4B01E3}" type="datetimeFigureOut">
              <a:rPr lang="fr-FR" smtClean="0"/>
              <a:t>11/04/2017</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2940E2C9-34C0-412F-821E-F09E54E4581D}" type="slidenum">
              <a:rPr lang="fr-FR" smtClean="0"/>
              <a:t>‹N°›</a:t>
            </a:fld>
            <a:endParaRPr lang="fr-FR"/>
          </a:p>
        </p:txBody>
      </p:sp>
    </p:spTree>
    <p:extLst>
      <p:ext uri="{BB962C8B-B14F-4D97-AF65-F5344CB8AC3E}">
        <p14:creationId xmlns:p14="http://schemas.microsoft.com/office/powerpoint/2010/main" val="25587015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0BBB54D9-E088-49A5-BB77-DEC09D4B01E3}" type="datetimeFigureOut">
              <a:rPr lang="fr-FR" smtClean="0"/>
              <a:t>11/04/2017</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2940E2C9-34C0-412F-821E-F09E54E4581D}" type="slidenum">
              <a:rPr lang="fr-FR" smtClean="0"/>
              <a:t>‹N°›</a:t>
            </a:fld>
            <a:endParaRPr lang="fr-FR"/>
          </a:p>
        </p:txBody>
      </p:sp>
    </p:spTree>
    <p:extLst>
      <p:ext uri="{BB962C8B-B14F-4D97-AF65-F5344CB8AC3E}">
        <p14:creationId xmlns:p14="http://schemas.microsoft.com/office/powerpoint/2010/main" val="6901178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BBB54D9-E088-49A5-BB77-DEC09D4B01E3}" type="datetimeFigureOut">
              <a:rPr lang="fr-FR" smtClean="0"/>
              <a:t>11/04/2017</a:t>
            </a:fld>
            <a:endParaRPr lang="fr-FR"/>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940E2C9-34C0-412F-821E-F09E54E4581D}" type="slidenum">
              <a:rPr lang="fr-FR" smtClean="0"/>
              <a:t>‹N°›</a:t>
            </a:fld>
            <a:endParaRPr lang="fr-FR"/>
          </a:p>
        </p:txBody>
      </p:sp>
    </p:spTree>
    <p:extLst>
      <p:ext uri="{BB962C8B-B14F-4D97-AF65-F5344CB8AC3E}">
        <p14:creationId xmlns:p14="http://schemas.microsoft.com/office/powerpoint/2010/main" val="392810574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5" name="Espace réservé du contenu 4"/>
          <p:cNvSpPr>
            <a:spLocks noGrp="1"/>
          </p:cNvSpPr>
          <p:nvPr>
            <p:ph idx="1"/>
          </p:nvPr>
        </p:nvSpPr>
        <p:spPr>
          <a:xfrm>
            <a:off x="838200" y="1888176"/>
            <a:ext cx="10515600" cy="4857007"/>
          </a:xfrm>
        </p:spPr>
        <p:txBody>
          <a:bodyPr>
            <a:normAutofit fontScale="70000" lnSpcReduction="20000"/>
          </a:bodyPr>
          <a:lstStyle/>
          <a:p>
            <a:r>
              <a:rPr lang="en-US" dirty="0" smtClean="0"/>
              <a:t>Example of presentation frame</a:t>
            </a:r>
          </a:p>
          <a:p>
            <a:endParaRPr lang="en-US" dirty="0" smtClean="0"/>
          </a:p>
          <a:p>
            <a:r>
              <a:rPr lang="en-US" dirty="0" smtClean="0"/>
              <a:t>In this </a:t>
            </a:r>
            <a:r>
              <a:rPr lang="en-US" dirty="0" err="1" smtClean="0"/>
              <a:t>ppt</a:t>
            </a:r>
            <a:r>
              <a:rPr lang="en-US" dirty="0" smtClean="0"/>
              <a:t> file, you present your concept, your innovation, the contribution to the market, the business model, the target audience and everything that seems relevant to show the potential of your company and your product / service.</a:t>
            </a:r>
          </a:p>
          <a:p>
            <a:endParaRPr lang="en-US" dirty="0" smtClean="0"/>
          </a:p>
          <a:p>
            <a:r>
              <a:rPr lang="en-US" dirty="0" smtClean="0"/>
              <a:t>The selection criteria will be as follows:</a:t>
            </a:r>
          </a:p>
          <a:p>
            <a:r>
              <a:rPr lang="en-US" dirty="0" smtClean="0"/>
              <a:t>- Originality: show how your project is innovative and why it is different from the competition;</a:t>
            </a:r>
          </a:p>
          <a:p>
            <a:r>
              <a:rPr lang="en-US" dirty="0" smtClean="0"/>
              <a:t>- Relevance: detail the relevance of your project to the problem;</a:t>
            </a:r>
          </a:p>
          <a:p>
            <a:r>
              <a:rPr lang="en-US" dirty="0" smtClean="0"/>
              <a:t>- Feasibility: explain the technical and economic feasibility of your project;</a:t>
            </a:r>
          </a:p>
          <a:p>
            <a:r>
              <a:rPr lang="en-US" dirty="0" smtClean="0"/>
              <a:t>- Scalability: show how you can absorb the extreme growth shock.</a:t>
            </a:r>
          </a:p>
          <a:p>
            <a:r>
              <a:rPr lang="en-US" dirty="0" smtClean="0"/>
              <a:t>Respect of </a:t>
            </a:r>
            <a:r>
              <a:rPr lang="en-US" smtClean="0"/>
              <a:t>this </a:t>
            </a:r>
            <a:r>
              <a:rPr lang="en-US" smtClean="0"/>
              <a:t>12 </a:t>
            </a:r>
            <a:r>
              <a:rPr lang="en-US" dirty="0" smtClean="0"/>
              <a:t>slide presentation model is </a:t>
            </a:r>
            <a:r>
              <a:rPr lang="en-US" b="1" dirty="0" smtClean="0"/>
              <a:t>mandatory</a:t>
            </a:r>
            <a:r>
              <a:rPr lang="en-US" dirty="0" smtClean="0"/>
              <a:t>.</a:t>
            </a:r>
          </a:p>
          <a:p>
            <a:endParaRPr lang="en-US" dirty="0" smtClean="0"/>
          </a:p>
          <a:p>
            <a:r>
              <a:rPr lang="en-US" dirty="0" smtClean="0"/>
              <a:t>If you are selected you will "pitch" your company in the VIP LSW Start-up Challenge in front of a panel composed exclusively of representatives of large companies.</a:t>
            </a:r>
            <a:endParaRPr lang="fr-FR" dirty="0"/>
          </a:p>
        </p:txBody>
      </p:sp>
      <p:pic>
        <p:nvPicPr>
          <p:cNvPr id="6" name="Imag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1784554"/>
          </a:xfrm>
          <a:prstGeom prst="rect">
            <a:avLst/>
          </a:prstGeom>
        </p:spPr>
      </p:pic>
    </p:spTree>
    <p:extLst>
      <p:ext uri="{BB962C8B-B14F-4D97-AF65-F5344CB8AC3E}">
        <p14:creationId xmlns:p14="http://schemas.microsoft.com/office/powerpoint/2010/main" val="35392563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1784554"/>
          </a:xfrm>
          <a:prstGeom prst="rect">
            <a:avLst/>
          </a:prstGeom>
        </p:spPr>
      </p:pic>
      <p:sp>
        <p:nvSpPr>
          <p:cNvPr id="2" name="Titre 1"/>
          <p:cNvSpPr>
            <a:spLocks noGrp="1"/>
          </p:cNvSpPr>
          <p:nvPr>
            <p:ph type="title"/>
          </p:nvPr>
        </p:nvSpPr>
        <p:spPr>
          <a:xfrm>
            <a:off x="1194459" y="458991"/>
            <a:ext cx="10515600" cy="1325563"/>
          </a:xfrm>
        </p:spPr>
        <p:txBody>
          <a:bodyPr/>
          <a:lstStyle/>
          <a:p>
            <a:pPr algn="r"/>
            <a:r>
              <a:rPr lang="fr-FR" b="1" dirty="0" smtClean="0">
                <a:solidFill>
                  <a:schemeClr val="bg1"/>
                </a:solidFill>
              </a:rPr>
              <a:t>Team</a:t>
            </a:r>
            <a:endParaRPr lang="fr-FR" b="1" dirty="0">
              <a:solidFill>
                <a:schemeClr val="bg1"/>
              </a:solidFill>
            </a:endParaRPr>
          </a:p>
        </p:txBody>
      </p:sp>
      <p:sp>
        <p:nvSpPr>
          <p:cNvPr id="3" name="Espace réservé du contenu 2"/>
          <p:cNvSpPr>
            <a:spLocks noGrp="1"/>
          </p:cNvSpPr>
          <p:nvPr>
            <p:ph idx="1"/>
          </p:nvPr>
        </p:nvSpPr>
        <p:spPr/>
        <p:txBody>
          <a:bodyPr/>
          <a:lstStyle/>
          <a:p>
            <a:r>
              <a:rPr lang="en-US" dirty="0" smtClean="0"/>
              <a:t>Introduce the management team</a:t>
            </a:r>
          </a:p>
          <a:p>
            <a:r>
              <a:rPr lang="en-US" dirty="0" smtClean="0"/>
              <a:t>(Photo, age, role in the company, training, experience ...)</a:t>
            </a:r>
            <a:endParaRPr lang="fr-FR" dirty="0"/>
          </a:p>
        </p:txBody>
      </p:sp>
    </p:spTree>
    <p:extLst>
      <p:ext uri="{BB962C8B-B14F-4D97-AF65-F5344CB8AC3E}">
        <p14:creationId xmlns:p14="http://schemas.microsoft.com/office/powerpoint/2010/main" val="27494714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1784554"/>
          </a:xfrm>
          <a:prstGeom prst="rect">
            <a:avLst/>
          </a:prstGeom>
        </p:spPr>
      </p:pic>
      <p:sp>
        <p:nvSpPr>
          <p:cNvPr id="2" name="Titre 1"/>
          <p:cNvSpPr>
            <a:spLocks noGrp="1"/>
          </p:cNvSpPr>
          <p:nvPr>
            <p:ph type="title"/>
          </p:nvPr>
        </p:nvSpPr>
        <p:spPr>
          <a:xfrm>
            <a:off x="1336963" y="458991"/>
            <a:ext cx="10515600" cy="1325563"/>
          </a:xfrm>
        </p:spPr>
        <p:txBody>
          <a:bodyPr/>
          <a:lstStyle/>
          <a:p>
            <a:pPr algn="r"/>
            <a:r>
              <a:rPr lang="fr-FR" b="1" dirty="0" smtClean="0">
                <a:solidFill>
                  <a:schemeClr val="bg1"/>
                </a:solidFill>
              </a:rPr>
              <a:t>Conclusion</a:t>
            </a:r>
            <a:endParaRPr lang="fr-FR" b="1" dirty="0">
              <a:solidFill>
                <a:schemeClr val="bg1"/>
              </a:solidFill>
            </a:endParaRPr>
          </a:p>
        </p:txBody>
      </p:sp>
      <p:sp>
        <p:nvSpPr>
          <p:cNvPr id="3" name="Espace réservé du contenu 2"/>
          <p:cNvSpPr>
            <a:spLocks noGrp="1"/>
          </p:cNvSpPr>
          <p:nvPr>
            <p:ph idx="1"/>
          </p:nvPr>
        </p:nvSpPr>
        <p:spPr/>
        <p:txBody>
          <a:bodyPr/>
          <a:lstStyle/>
          <a:p>
            <a:r>
              <a:rPr lang="en-US" dirty="0" smtClean="0"/>
              <a:t>Expectations of industrialists, Collaboration type, Business proposal, value.</a:t>
            </a:r>
            <a:endParaRPr lang="fr-FR" dirty="0"/>
          </a:p>
        </p:txBody>
      </p:sp>
    </p:spTree>
    <p:extLst>
      <p:ext uri="{BB962C8B-B14F-4D97-AF65-F5344CB8AC3E}">
        <p14:creationId xmlns:p14="http://schemas.microsoft.com/office/powerpoint/2010/main" val="14678527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Image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1784554"/>
          </a:xfrm>
          <a:prstGeom prst="rect">
            <a:avLst/>
          </a:prstGeom>
        </p:spPr>
      </p:pic>
      <p:sp>
        <p:nvSpPr>
          <p:cNvPr id="2" name="Titre 1"/>
          <p:cNvSpPr>
            <a:spLocks noGrp="1"/>
          </p:cNvSpPr>
          <p:nvPr>
            <p:ph type="title"/>
          </p:nvPr>
        </p:nvSpPr>
        <p:spPr>
          <a:xfrm>
            <a:off x="1443842" y="458991"/>
            <a:ext cx="10515600" cy="1325563"/>
          </a:xfrm>
        </p:spPr>
        <p:txBody>
          <a:bodyPr/>
          <a:lstStyle/>
          <a:p>
            <a:pPr algn="r"/>
            <a:r>
              <a:rPr lang="fr-FR" b="1" dirty="0" smtClean="0">
                <a:solidFill>
                  <a:schemeClr val="bg1"/>
                </a:solidFill>
              </a:rPr>
              <a:t>Contact</a:t>
            </a:r>
            <a:endParaRPr lang="fr-FR" b="1" dirty="0">
              <a:solidFill>
                <a:schemeClr val="bg1"/>
              </a:solidFill>
            </a:endParaRPr>
          </a:p>
        </p:txBody>
      </p:sp>
      <p:sp>
        <p:nvSpPr>
          <p:cNvPr id="3" name="Espace réservé du contenu 2"/>
          <p:cNvSpPr>
            <a:spLocks noGrp="1"/>
          </p:cNvSpPr>
          <p:nvPr>
            <p:ph idx="1"/>
          </p:nvPr>
        </p:nvSpPr>
        <p:spPr/>
        <p:txBody>
          <a:bodyPr/>
          <a:lstStyle/>
          <a:p>
            <a:r>
              <a:rPr lang="en-US" dirty="0" smtClean="0"/>
              <a:t>Contact information</a:t>
            </a:r>
          </a:p>
          <a:p>
            <a:r>
              <a:rPr lang="en-US" dirty="0" smtClean="0"/>
              <a:t>Website</a:t>
            </a:r>
          </a:p>
          <a:p>
            <a:r>
              <a:rPr lang="en-US" dirty="0" smtClean="0"/>
              <a:t>Links to demos, videos ...</a:t>
            </a:r>
            <a:endParaRPr lang="fr-FR" dirty="0"/>
          </a:p>
        </p:txBody>
      </p:sp>
    </p:spTree>
    <p:extLst>
      <p:ext uri="{BB962C8B-B14F-4D97-AF65-F5344CB8AC3E}">
        <p14:creationId xmlns:p14="http://schemas.microsoft.com/office/powerpoint/2010/main" val="36633488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1784554"/>
          </a:xfrm>
          <a:prstGeom prst="rect">
            <a:avLst/>
          </a:prstGeom>
        </p:spPr>
      </p:pic>
      <p:sp>
        <p:nvSpPr>
          <p:cNvPr id="2" name="Titre 1"/>
          <p:cNvSpPr>
            <a:spLocks noGrp="1"/>
          </p:cNvSpPr>
          <p:nvPr>
            <p:ph type="title"/>
          </p:nvPr>
        </p:nvSpPr>
        <p:spPr>
          <a:xfrm>
            <a:off x="5343896" y="458991"/>
            <a:ext cx="6544294" cy="1325563"/>
          </a:xfrm>
        </p:spPr>
        <p:txBody>
          <a:bodyPr/>
          <a:lstStyle/>
          <a:p>
            <a:pPr algn="r"/>
            <a:r>
              <a:rPr lang="fr-FR" b="1" dirty="0" smtClean="0">
                <a:solidFill>
                  <a:schemeClr val="bg1"/>
                </a:solidFill>
              </a:rPr>
              <a:t>Activity / Innovation</a:t>
            </a:r>
            <a:endParaRPr lang="fr-FR" b="1" dirty="0">
              <a:solidFill>
                <a:schemeClr val="bg1"/>
              </a:solidFill>
            </a:endParaRPr>
          </a:p>
        </p:txBody>
      </p:sp>
      <p:sp>
        <p:nvSpPr>
          <p:cNvPr id="3" name="Espace réservé du contenu 2"/>
          <p:cNvSpPr>
            <a:spLocks noGrp="1"/>
          </p:cNvSpPr>
          <p:nvPr>
            <p:ph idx="1"/>
          </p:nvPr>
        </p:nvSpPr>
        <p:spPr/>
        <p:txBody>
          <a:bodyPr/>
          <a:lstStyle/>
          <a:p>
            <a:endParaRPr lang="en-US" dirty="0" smtClean="0"/>
          </a:p>
          <a:p>
            <a:r>
              <a:rPr lang="en-US" dirty="0" smtClean="0"/>
              <a:t>Present your legitimacy:</a:t>
            </a:r>
          </a:p>
          <a:p>
            <a:pPr marL="0" indent="0">
              <a:buNone/>
            </a:pPr>
            <a:r>
              <a:rPr lang="en-US" dirty="0" smtClean="0"/>
              <a:t>Problems to be solved, context of reference, role of novelty, means available.</a:t>
            </a:r>
            <a:endParaRPr lang="fr-FR" dirty="0"/>
          </a:p>
        </p:txBody>
      </p:sp>
    </p:spTree>
    <p:extLst>
      <p:ext uri="{BB962C8B-B14F-4D97-AF65-F5344CB8AC3E}">
        <p14:creationId xmlns:p14="http://schemas.microsoft.com/office/powerpoint/2010/main" val="9583063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Image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1784554"/>
          </a:xfrm>
          <a:prstGeom prst="rect">
            <a:avLst/>
          </a:prstGeom>
        </p:spPr>
      </p:pic>
      <p:sp>
        <p:nvSpPr>
          <p:cNvPr id="2" name="Titre 1"/>
          <p:cNvSpPr>
            <a:spLocks noGrp="1"/>
          </p:cNvSpPr>
          <p:nvPr>
            <p:ph type="title"/>
          </p:nvPr>
        </p:nvSpPr>
        <p:spPr>
          <a:xfrm>
            <a:off x="5303321" y="458991"/>
            <a:ext cx="6544294" cy="1325563"/>
          </a:xfrm>
        </p:spPr>
        <p:txBody>
          <a:bodyPr/>
          <a:lstStyle/>
          <a:p>
            <a:pPr algn="r"/>
            <a:r>
              <a:rPr lang="fr-FR" b="1" dirty="0" smtClean="0">
                <a:solidFill>
                  <a:schemeClr val="bg1"/>
                </a:solidFill>
              </a:rPr>
              <a:t>Activity / Innovation</a:t>
            </a:r>
            <a:endParaRPr lang="fr-FR" b="1" dirty="0">
              <a:solidFill>
                <a:schemeClr val="bg1"/>
              </a:solidFill>
            </a:endParaRPr>
          </a:p>
        </p:txBody>
      </p:sp>
      <p:sp>
        <p:nvSpPr>
          <p:cNvPr id="3" name="Espace réservé du contenu 2"/>
          <p:cNvSpPr>
            <a:spLocks noGrp="1"/>
          </p:cNvSpPr>
          <p:nvPr>
            <p:ph idx="1"/>
          </p:nvPr>
        </p:nvSpPr>
        <p:spPr/>
        <p:txBody>
          <a:bodyPr/>
          <a:lstStyle/>
          <a:p>
            <a:endParaRPr lang="en-US" dirty="0" smtClean="0"/>
          </a:p>
          <a:p>
            <a:endParaRPr lang="en-US" dirty="0" smtClean="0"/>
          </a:p>
          <a:p>
            <a:endParaRPr lang="en-US" dirty="0"/>
          </a:p>
          <a:p>
            <a:r>
              <a:rPr lang="en-US" dirty="0" smtClean="0"/>
              <a:t>Present your innovation, value added to customers, Impact on uses. Indicate your protections, barriers to entry, benefits and differentiating elements.</a:t>
            </a:r>
            <a:endParaRPr lang="fr-FR" dirty="0" smtClean="0"/>
          </a:p>
        </p:txBody>
      </p:sp>
    </p:spTree>
    <p:extLst>
      <p:ext uri="{BB962C8B-B14F-4D97-AF65-F5344CB8AC3E}">
        <p14:creationId xmlns:p14="http://schemas.microsoft.com/office/powerpoint/2010/main" val="28579815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1784554"/>
          </a:xfrm>
          <a:prstGeom prst="rect">
            <a:avLst/>
          </a:prstGeom>
        </p:spPr>
      </p:pic>
      <p:sp>
        <p:nvSpPr>
          <p:cNvPr id="2" name="Titre 1"/>
          <p:cNvSpPr>
            <a:spLocks noGrp="1"/>
          </p:cNvSpPr>
          <p:nvPr>
            <p:ph type="title"/>
          </p:nvPr>
        </p:nvSpPr>
        <p:spPr>
          <a:xfrm>
            <a:off x="5291447" y="458991"/>
            <a:ext cx="6544294" cy="1325563"/>
          </a:xfrm>
        </p:spPr>
        <p:txBody>
          <a:bodyPr/>
          <a:lstStyle/>
          <a:p>
            <a:pPr algn="r"/>
            <a:r>
              <a:rPr lang="fr-FR" b="1" dirty="0" smtClean="0">
                <a:solidFill>
                  <a:schemeClr val="bg1"/>
                </a:solidFill>
              </a:rPr>
              <a:t>Activity / Innovation</a:t>
            </a:r>
            <a:endParaRPr lang="fr-FR" b="1" dirty="0">
              <a:solidFill>
                <a:schemeClr val="bg1"/>
              </a:solidFill>
            </a:endParaRPr>
          </a:p>
        </p:txBody>
      </p:sp>
      <p:sp>
        <p:nvSpPr>
          <p:cNvPr id="3" name="Espace réservé du contenu 2"/>
          <p:cNvSpPr>
            <a:spLocks noGrp="1"/>
          </p:cNvSpPr>
          <p:nvPr>
            <p:ph idx="1"/>
          </p:nvPr>
        </p:nvSpPr>
        <p:spPr/>
        <p:txBody>
          <a:bodyPr/>
          <a:lstStyle/>
          <a:p>
            <a:endParaRPr lang="en-US" dirty="0" smtClean="0"/>
          </a:p>
          <a:p>
            <a:endParaRPr lang="en-US" dirty="0" smtClean="0"/>
          </a:p>
          <a:p>
            <a:endParaRPr lang="en-US" dirty="0"/>
          </a:p>
          <a:p>
            <a:r>
              <a:rPr lang="en-US" dirty="0" smtClean="0"/>
              <a:t>Illustrations of the product or service (drawings, photos, copy screen ...)</a:t>
            </a:r>
            <a:endParaRPr lang="fr-FR" dirty="0" smtClean="0"/>
          </a:p>
        </p:txBody>
      </p:sp>
    </p:spTree>
    <p:extLst>
      <p:ext uri="{BB962C8B-B14F-4D97-AF65-F5344CB8AC3E}">
        <p14:creationId xmlns:p14="http://schemas.microsoft.com/office/powerpoint/2010/main" val="17615980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1784554"/>
          </a:xfrm>
          <a:prstGeom prst="rect">
            <a:avLst/>
          </a:prstGeom>
        </p:spPr>
      </p:pic>
      <p:sp>
        <p:nvSpPr>
          <p:cNvPr id="2" name="Titre 1"/>
          <p:cNvSpPr>
            <a:spLocks noGrp="1"/>
          </p:cNvSpPr>
          <p:nvPr>
            <p:ph type="title"/>
          </p:nvPr>
        </p:nvSpPr>
        <p:spPr>
          <a:xfrm>
            <a:off x="1301337" y="500062"/>
            <a:ext cx="10515600" cy="1325563"/>
          </a:xfrm>
        </p:spPr>
        <p:txBody>
          <a:bodyPr/>
          <a:lstStyle/>
          <a:p>
            <a:pPr algn="r"/>
            <a:r>
              <a:rPr lang="fr-FR" b="1" dirty="0" err="1" smtClean="0">
                <a:solidFill>
                  <a:schemeClr val="bg1"/>
                </a:solidFill>
              </a:rPr>
              <a:t>Market</a:t>
            </a:r>
            <a:r>
              <a:rPr lang="fr-FR" b="1" dirty="0" smtClean="0">
                <a:solidFill>
                  <a:schemeClr val="bg1"/>
                </a:solidFill>
              </a:rPr>
              <a:t> and clients</a:t>
            </a:r>
            <a:endParaRPr lang="fr-FR" b="1" dirty="0">
              <a:solidFill>
                <a:schemeClr val="bg1"/>
              </a:solidFill>
            </a:endParaRPr>
          </a:p>
        </p:txBody>
      </p:sp>
      <p:sp>
        <p:nvSpPr>
          <p:cNvPr id="3" name="Espace réservé du contenu 2"/>
          <p:cNvSpPr>
            <a:spLocks noGrp="1"/>
          </p:cNvSpPr>
          <p:nvPr>
            <p:ph idx="1"/>
          </p:nvPr>
        </p:nvSpPr>
        <p:spPr/>
        <p:txBody>
          <a:bodyPr/>
          <a:lstStyle/>
          <a:p>
            <a:r>
              <a:rPr lang="en-US" dirty="0" smtClean="0"/>
              <a:t>Establish the size and segment of the market? Who are your clients ? Key Needs, Sub-Needs, Applicants, Existing Solutions</a:t>
            </a:r>
          </a:p>
          <a:p>
            <a:r>
              <a:rPr lang="en-US" dirty="0" smtClean="0"/>
              <a:t>Product or service illustrations</a:t>
            </a:r>
          </a:p>
          <a:p>
            <a:r>
              <a:rPr lang="en-US" dirty="0" smtClean="0"/>
              <a:t>(Diagrams, photos, screenshots ...)</a:t>
            </a:r>
            <a:endParaRPr lang="fr-FR" dirty="0"/>
          </a:p>
        </p:txBody>
      </p:sp>
    </p:spTree>
    <p:extLst>
      <p:ext uri="{BB962C8B-B14F-4D97-AF65-F5344CB8AC3E}">
        <p14:creationId xmlns:p14="http://schemas.microsoft.com/office/powerpoint/2010/main" val="38399540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1784554"/>
          </a:xfrm>
          <a:prstGeom prst="rect">
            <a:avLst/>
          </a:prstGeom>
        </p:spPr>
      </p:pic>
      <p:sp>
        <p:nvSpPr>
          <p:cNvPr id="2" name="Titre 1"/>
          <p:cNvSpPr>
            <a:spLocks noGrp="1"/>
          </p:cNvSpPr>
          <p:nvPr>
            <p:ph type="title"/>
          </p:nvPr>
        </p:nvSpPr>
        <p:spPr>
          <a:xfrm>
            <a:off x="1467591" y="458991"/>
            <a:ext cx="10515600" cy="1325563"/>
          </a:xfrm>
        </p:spPr>
        <p:txBody>
          <a:bodyPr/>
          <a:lstStyle/>
          <a:p>
            <a:pPr algn="r"/>
            <a:r>
              <a:rPr lang="fr-FR" b="1" dirty="0" err="1" smtClean="0">
                <a:solidFill>
                  <a:schemeClr val="bg1"/>
                </a:solidFill>
              </a:rPr>
              <a:t>Competition</a:t>
            </a:r>
            <a:r>
              <a:rPr lang="fr-FR" b="1" dirty="0" smtClean="0">
                <a:solidFill>
                  <a:schemeClr val="bg1"/>
                </a:solidFill>
              </a:rPr>
              <a:t> and </a:t>
            </a:r>
            <a:r>
              <a:rPr lang="fr-FR" b="1" dirty="0" err="1" smtClean="0">
                <a:solidFill>
                  <a:schemeClr val="bg1"/>
                </a:solidFill>
              </a:rPr>
              <a:t>environment</a:t>
            </a:r>
            <a:endParaRPr lang="fr-FR" b="1" dirty="0">
              <a:solidFill>
                <a:schemeClr val="bg1"/>
              </a:solidFill>
            </a:endParaRPr>
          </a:p>
        </p:txBody>
      </p:sp>
      <p:sp>
        <p:nvSpPr>
          <p:cNvPr id="3" name="Espace réservé du contenu 2"/>
          <p:cNvSpPr>
            <a:spLocks noGrp="1"/>
          </p:cNvSpPr>
          <p:nvPr>
            <p:ph idx="1"/>
          </p:nvPr>
        </p:nvSpPr>
        <p:spPr/>
        <p:txBody>
          <a:bodyPr/>
          <a:lstStyle/>
          <a:p>
            <a:r>
              <a:rPr lang="en-US" dirty="0" smtClean="0"/>
              <a:t>Present direct, indirect, existing, predictable competition and competitive advantages. Differentiating elements. Who are the market players, influencers, value network?</a:t>
            </a:r>
            <a:endParaRPr lang="fr-FR" dirty="0"/>
          </a:p>
        </p:txBody>
      </p:sp>
    </p:spTree>
    <p:extLst>
      <p:ext uri="{BB962C8B-B14F-4D97-AF65-F5344CB8AC3E}">
        <p14:creationId xmlns:p14="http://schemas.microsoft.com/office/powerpoint/2010/main" val="41998414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1784554"/>
          </a:xfrm>
          <a:prstGeom prst="rect">
            <a:avLst/>
          </a:prstGeom>
        </p:spPr>
      </p:pic>
      <p:sp>
        <p:nvSpPr>
          <p:cNvPr id="2" name="Titre 1"/>
          <p:cNvSpPr>
            <a:spLocks noGrp="1"/>
          </p:cNvSpPr>
          <p:nvPr>
            <p:ph type="title"/>
          </p:nvPr>
        </p:nvSpPr>
        <p:spPr>
          <a:xfrm>
            <a:off x="1443841" y="458991"/>
            <a:ext cx="10515600" cy="1325563"/>
          </a:xfrm>
        </p:spPr>
        <p:txBody>
          <a:bodyPr/>
          <a:lstStyle/>
          <a:p>
            <a:pPr algn="r"/>
            <a:r>
              <a:rPr lang="fr-FR" b="1" dirty="0" err="1" smtClean="0">
                <a:solidFill>
                  <a:schemeClr val="bg1"/>
                </a:solidFill>
              </a:rPr>
              <a:t>Economic</a:t>
            </a:r>
            <a:r>
              <a:rPr lang="fr-FR" b="1" dirty="0" smtClean="0">
                <a:solidFill>
                  <a:schemeClr val="bg1"/>
                </a:solidFill>
              </a:rPr>
              <a:t> model</a:t>
            </a:r>
            <a:endParaRPr lang="fr-FR" b="1" dirty="0">
              <a:solidFill>
                <a:schemeClr val="bg1"/>
              </a:solidFill>
            </a:endParaRPr>
          </a:p>
        </p:txBody>
      </p:sp>
      <p:sp>
        <p:nvSpPr>
          <p:cNvPr id="3" name="Espace réservé du contenu 2"/>
          <p:cNvSpPr>
            <a:spLocks noGrp="1"/>
          </p:cNvSpPr>
          <p:nvPr>
            <p:ph idx="1"/>
          </p:nvPr>
        </p:nvSpPr>
        <p:spPr/>
        <p:txBody>
          <a:bodyPr/>
          <a:lstStyle/>
          <a:p>
            <a:r>
              <a:rPr lang="en-US" dirty="0" smtClean="0"/>
              <a:t>Indicate your income model, realization of turnover, sales methods. Your references, customers.</a:t>
            </a:r>
            <a:endParaRPr lang="fr-FR" dirty="0"/>
          </a:p>
        </p:txBody>
      </p:sp>
    </p:spTree>
    <p:extLst>
      <p:ext uri="{BB962C8B-B14F-4D97-AF65-F5344CB8AC3E}">
        <p14:creationId xmlns:p14="http://schemas.microsoft.com/office/powerpoint/2010/main" val="4677629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1784554"/>
          </a:xfrm>
          <a:prstGeom prst="rect">
            <a:avLst/>
          </a:prstGeom>
        </p:spPr>
      </p:pic>
      <p:sp>
        <p:nvSpPr>
          <p:cNvPr id="2" name="Titre 1"/>
          <p:cNvSpPr>
            <a:spLocks noGrp="1"/>
          </p:cNvSpPr>
          <p:nvPr>
            <p:ph type="title"/>
          </p:nvPr>
        </p:nvSpPr>
        <p:spPr>
          <a:xfrm>
            <a:off x="1379517" y="458991"/>
            <a:ext cx="10515600" cy="1325563"/>
          </a:xfrm>
        </p:spPr>
        <p:txBody>
          <a:bodyPr/>
          <a:lstStyle/>
          <a:p>
            <a:pPr algn="r"/>
            <a:r>
              <a:rPr lang="fr-FR" b="1" dirty="0" smtClean="0">
                <a:solidFill>
                  <a:schemeClr val="bg1"/>
                </a:solidFill>
              </a:rPr>
              <a:t>Stages of </a:t>
            </a:r>
            <a:r>
              <a:rPr lang="fr-FR" b="1" dirty="0" err="1" smtClean="0">
                <a:solidFill>
                  <a:schemeClr val="bg1"/>
                </a:solidFill>
              </a:rPr>
              <a:t>developement</a:t>
            </a:r>
            <a:endParaRPr lang="fr-FR" b="1" dirty="0">
              <a:solidFill>
                <a:schemeClr val="bg1"/>
              </a:solidFill>
            </a:endParaRPr>
          </a:p>
        </p:txBody>
      </p:sp>
      <p:sp>
        <p:nvSpPr>
          <p:cNvPr id="3" name="Espace réservé du contenu 2"/>
          <p:cNvSpPr>
            <a:spLocks noGrp="1"/>
          </p:cNvSpPr>
          <p:nvPr>
            <p:ph idx="1"/>
          </p:nvPr>
        </p:nvSpPr>
        <p:spPr/>
        <p:txBody>
          <a:bodyPr/>
          <a:lstStyle/>
          <a:p>
            <a:r>
              <a:rPr lang="en-US" dirty="0" smtClean="0"/>
              <a:t>Indicate the stages of development</a:t>
            </a:r>
          </a:p>
          <a:p>
            <a:r>
              <a:rPr lang="en-US" dirty="0" smtClean="0"/>
              <a:t>The ones carried out and the ones to come (preliminary planning). Development objectives.</a:t>
            </a:r>
            <a:endParaRPr lang="fr-FR" dirty="0"/>
          </a:p>
        </p:txBody>
      </p:sp>
    </p:spTree>
    <p:extLst>
      <p:ext uri="{BB962C8B-B14F-4D97-AF65-F5344CB8AC3E}">
        <p14:creationId xmlns:p14="http://schemas.microsoft.com/office/powerpoint/2010/main" val="37309510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Image 1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1784554"/>
          </a:xfrm>
          <a:prstGeom prst="rect">
            <a:avLst/>
          </a:prstGeom>
        </p:spPr>
      </p:pic>
      <p:sp>
        <p:nvSpPr>
          <p:cNvPr id="2" name="Titre 1"/>
          <p:cNvSpPr>
            <a:spLocks noGrp="1"/>
          </p:cNvSpPr>
          <p:nvPr>
            <p:ph type="title"/>
          </p:nvPr>
        </p:nvSpPr>
        <p:spPr>
          <a:xfrm>
            <a:off x="1313212" y="458991"/>
            <a:ext cx="10515600" cy="1325563"/>
          </a:xfrm>
        </p:spPr>
        <p:txBody>
          <a:bodyPr/>
          <a:lstStyle/>
          <a:p>
            <a:pPr algn="r"/>
            <a:r>
              <a:rPr lang="fr-FR" b="1" dirty="0" err="1" smtClean="0">
                <a:solidFill>
                  <a:schemeClr val="bg1"/>
                </a:solidFill>
              </a:rPr>
              <a:t>Partnerships</a:t>
            </a:r>
            <a:r>
              <a:rPr lang="fr-FR" b="1" dirty="0" smtClean="0">
                <a:solidFill>
                  <a:schemeClr val="bg1"/>
                </a:solidFill>
              </a:rPr>
              <a:t> and support</a:t>
            </a:r>
            <a:endParaRPr lang="fr-FR" b="1" dirty="0">
              <a:solidFill>
                <a:schemeClr val="bg1"/>
              </a:solidFill>
            </a:endParaRPr>
          </a:p>
        </p:txBody>
      </p:sp>
      <p:sp>
        <p:nvSpPr>
          <p:cNvPr id="3" name="Espace réservé du contenu 2"/>
          <p:cNvSpPr>
            <a:spLocks noGrp="1"/>
          </p:cNvSpPr>
          <p:nvPr>
            <p:ph idx="1"/>
          </p:nvPr>
        </p:nvSpPr>
        <p:spPr/>
        <p:txBody>
          <a:bodyPr/>
          <a:lstStyle/>
          <a:p>
            <a:r>
              <a:rPr lang="en-US" dirty="0" smtClean="0"/>
              <a:t>Indicate the types of partnerships : technological, commercial, and the ones to come.</a:t>
            </a:r>
          </a:p>
          <a:p>
            <a:r>
              <a:rPr lang="en-US" dirty="0" smtClean="0"/>
              <a:t>Certifications, labels, prices ...</a:t>
            </a:r>
            <a:endParaRPr lang="fr-FR" dirty="0"/>
          </a:p>
        </p:txBody>
      </p:sp>
    </p:spTree>
    <p:extLst>
      <p:ext uri="{BB962C8B-B14F-4D97-AF65-F5344CB8AC3E}">
        <p14:creationId xmlns:p14="http://schemas.microsoft.com/office/powerpoint/2010/main" val="363959368"/>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210</TotalTime>
  <Words>399</Words>
  <Application>Microsoft Office PowerPoint</Application>
  <PresentationFormat>Grand écran</PresentationFormat>
  <Paragraphs>49</Paragraphs>
  <Slides>12</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12</vt:i4>
      </vt:variant>
    </vt:vector>
  </HeadingPairs>
  <TitlesOfParts>
    <vt:vector size="16" baseType="lpstr">
      <vt:lpstr>Arial</vt:lpstr>
      <vt:lpstr>Calibri</vt:lpstr>
      <vt:lpstr>Calibri Light</vt:lpstr>
      <vt:lpstr>Thème Office</vt:lpstr>
      <vt:lpstr>Présentation PowerPoint</vt:lpstr>
      <vt:lpstr>Activity / Innovation</vt:lpstr>
      <vt:lpstr>Activity / Innovation</vt:lpstr>
      <vt:lpstr>Activity / Innovation</vt:lpstr>
      <vt:lpstr>Market and clients</vt:lpstr>
      <vt:lpstr>Competition and environment</vt:lpstr>
      <vt:lpstr>Economic model</vt:lpstr>
      <vt:lpstr>Stages of developement</vt:lpstr>
      <vt:lpstr>Partnerships and support</vt:lpstr>
      <vt:lpstr>Team</vt:lpstr>
      <vt:lpstr>Conclusion</vt:lpstr>
      <vt:lpstr>Contact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Thomas DELARUE</dc:creator>
  <cp:lastModifiedBy>Thomas DELARUE</cp:lastModifiedBy>
  <cp:revision>12</cp:revision>
  <dcterms:created xsi:type="dcterms:W3CDTF">2017-03-17T12:44:37Z</dcterms:created>
  <dcterms:modified xsi:type="dcterms:W3CDTF">2017-04-11T09:28:16Z</dcterms:modified>
</cp:coreProperties>
</file>